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6" r:id="rId5"/>
    <p:sldId id="260" r:id="rId6"/>
    <p:sldId id="265" r:id="rId7"/>
    <p:sldId id="267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2034-5ACA-44A7-9B8E-315C7FEB79F6}" type="datetimeFigureOut">
              <a:rPr lang="nl-NL" smtClean="0"/>
              <a:pPr/>
              <a:t>11-1-2023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1BB2-519B-4D65-9430-4DB11799BE7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SENIOREN REIS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i="1" dirty="0">
                <a:solidFill>
                  <a:schemeClr val="tx1"/>
                </a:solidFill>
              </a:rPr>
              <a:t>WENDELINUS GOLFPARK</a:t>
            </a:r>
          </a:p>
          <a:p>
            <a:r>
              <a:rPr lang="nl-BE" i="1" dirty="0">
                <a:solidFill>
                  <a:schemeClr val="tx1"/>
                </a:solidFill>
              </a:rPr>
              <a:t>SAARLAND</a:t>
            </a:r>
          </a:p>
          <a:p>
            <a:r>
              <a:rPr lang="nl-BE" i="1" dirty="0">
                <a:solidFill>
                  <a:schemeClr val="tx1"/>
                </a:solidFill>
              </a:rPr>
              <a:t>7-9 AUGUSTUS 2023</a:t>
            </a:r>
            <a:endParaRPr lang="nl-NL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kom Mat Golf Welcome Mat Golf Club Welcome Mat Golf - Etsy Belgi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5429250" cy="542925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Routeplan</a:t>
            </a:r>
            <a:endParaRPr lang="nl-NL" sz="3200" dirty="0"/>
          </a:p>
        </p:txBody>
      </p:sp>
      <p:pic>
        <p:nvPicPr>
          <p:cNvPr id="4" name="Tijdelijke aanduiding voor inhoud 3" descr="2022-11-17 (1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9533" t="27780" r="4719" b="26447"/>
          <a:stretch>
            <a:fillRect/>
          </a:stretch>
        </p:blipFill>
        <p:spPr>
          <a:xfrm>
            <a:off x="1285852" y="1214422"/>
            <a:ext cx="7215238" cy="3714776"/>
          </a:xfrm>
        </p:spPr>
      </p:pic>
      <p:sp>
        <p:nvSpPr>
          <p:cNvPr id="7" name="Tekstvak 6"/>
          <p:cNvSpPr txBox="1"/>
          <p:nvPr/>
        </p:nvSpPr>
        <p:spPr>
          <a:xfrm>
            <a:off x="1857356" y="4929198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Afstand 304km  3u15’ langs E40/E42Luik-Verviers</a:t>
            </a:r>
            <a:endParaRPr lang="nl-NL" sz="1600" dirty="0"/>
          </a:p>
        </p:txBody>
      </p:sp>
      <p:sp>
        <p:nvSpPr>
          <p:cNvPr id="5" name="Tekstvak 4"/>
          <p:cNvSpPr txBox="1"/>
          <p:nvPr/>
        </p:nvSpPr>
        <p:spPr>
          <a:xfrm>
            <a:off x="1857356" y="5214950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A1/E44 </a:t>
            </a:r>
            <a:r>
              <a:rPr lang="nl-BE" sz="1600" dirty="0" err="1"/>
              <a:t>Saarbrücken</a:t>
            </a:r>
            <a:r>
              <a:rPr lang="nl-BE" sz="1600" dirty="0"/>
              <a:t>/Trier – A1/E422 </a:t>
            </a:r>
            <a:r>
              <a:rPr lang="nl-BE" sz="1600" dirty="0" err="1"/>
              <a:t>Fell</a:t>
            </a:r>
            <a:r>
              <a:rPr lang="nl-BE" sz="1600" dirty="0"/>
              <a:t> –</a:t>
            </a:r>
            <a:r>
              <a:rPr lang="nl-BE" sz="1600" dirty="0" err="1"/>
              <a:t>Saarbrücken</a:t>
            </a:r>
            <a:r>
              <a:rPr lang="nl-BE" sz="1600" dirty="0"/>
              <a:t>/</a:t>
            </a:r>
            <a:r>
              <a:rPr lang="nl-BE" sz="1600" dirty="0" err="1"/>
              <a:t>Kaiserslautern</a:t>
            </a:r>
            <a:r>
              <a:rPr lang="nl-BE" sz="1600" dirty="0"/>
              <a:t> </a:t>
            </a: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1857356" y="5500702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Uitrit 138 </a:t>
            </a:r>
            <a:r>
              <a:rPr lang="nl-BE" sz="1600" dirty="0" err="1"/>
              <a:t>Sankt</a:t>
            </a:r>
            <a:r>
              <a:rPr lang="nl-BE" sz="1600" dirty="0"/>
              <a:t> Wendel – L147-L135-B269 =&gt; Golf /hotel</a:t>
            </a:r>
            <a:endParaRPr lang="nl-NL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 7 AUGUSTUS 2023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000" dirty="0"/>
              <a:t>	  Aankomst hotel </a:t>
            </a:r>
            <a:r>
              <a:rPr lang="nl-BE" sz="2000" dirty="0" err="1"/>
              <a:t>Angel’s</a:t>
            </a:r>
            <a:r>
              <a:rPr lang="nl-BE" sz="2000" dirty="0"/>
              <a:t> hotel </a:t>
            </a:r>
            <a:r>
              <a:rPr lang="nl-BE" sz="2000" dirty="0" err="1"/>
              <a:t>am</a:t>
            </a:r>
            <a:r>
              <a:rPr lang="nl-BE" sz="2000" dirty="0"/>
              <a:t> Golfpark</a:t>
            </a:r>
          </a:p>
          <a:p>
            <a:pPr lvl="1">
              <a:buNone/>
            </a:pPr>
            <a:r>
              <a:rPr lang="nl-BE" sz="1800" dirty="0" err="1"/>
              <a:t>Golfparklaan</a:t>
            </a:r>
            <a:r>
              <a:rPr lang="nl-BE" sz="1800" dirty="0"/>
              <a:t> 1 66606 </a:t>
            </a:r>
            <a:r>
              <a:rPr lang="nl-BE" sz="1800" dirty="0" err="1"/>
              <a:t>Sankt</a:t>
            </a:r>
            <a:r>
              <a:rPr lang="nl-BE" sz="1800" dirty="0"/>
              <a:t> Wendel  Duitsland</a:t>
            </a:r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2022-11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428868"/>
            <a:ext cx="6786610" cy="1842891"/>
          </a:xfrm>
          <a:prstGeom prst="rect">
            <a:avLst/>
          </a:prstGeom>
        </p:spPr>
      </p:pic>
      <p:pic>
        <p:nvPicPr>
          <p:cNvPr id="5" name="Afbeelding 4" descr="hotelzimmer-doppelzimmer-deluxe-golfurlaub-saarbruec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357694"/>
            <a:ext cx="3491889" cy="1857388"/>
          </a:xfrm>
          <a:prstGeom prst="rect">
            <a:avLst/>
          </a:prstGeom>
        </p:spPr>
      </p:pic>
      <p:pic>
        <p:nvPicPr>
          <p:cNvPr id="6" name="Afbeelding 5" descr="hotelzimmer-doppelzimmer-deluxe-wanderurlaub-wellnessurla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357694"/>
            <a:ext cx="3214710" cy="1876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nl-BE" sz="3200" dirty="0" err="1"/>
              <a:t>Wendelinus</a:t>
            </a:r>
            <a:r>
              <a:rPr lang="nl-BE" sz="3200" dirty="0"/>
              <a:t> Golfpark 7 – 8 – 9 augustus 2023</a:t>
            </a:r>
            <a:endParaRPr lang="nl-NL" sz="3200" dirty="0"/>
          </a:p>
        </p:txBody>
      </p:sp>
      <p:pic>
        <p:nvPicPr>
          <p:cNvPr id="4" name="Tijdelijke aanduiding voor inhoud 3" descr="Wendelinus_GP_Platz_XI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214686"/>
            <a:ext cx="5167326" cy="2714644"/>
          </a:xfrm>
        </p:spPr>
      </p:pic>
      <p:pic>
        <p:nvPicPr>
          <p:cNvPr id="6" name="Afbeelding 5" descr="Wendelinus_GP_Platz_XXX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785794"/>
            <a:ext cx="3452814" cy="1928826"/>
          </a:xfrm>
          <a:prstGeom prst="rect">
            <a:avLst/>
          </a:prstGeom>
        </p:spPr>
      </p:pic>
      <p:sp>
        <p:nvSpPr>
          <p:cNvPr id="1026" name="AutoShape 2" descr="C:\Users\Gebruiker\OneDrive\Bureaublad\33653_1627893823_21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C:\Users\Gebruiker\OneDrive\Bureaublad\33653_1627893823_21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1" descr="wendelinus-golfpark-stwendel@2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857232"/>
            <a:ext cx="2269402" cy="1734829"/>
          </a:xfrm>
          <a:prstGeom prst="rect">
            <a:avLst/>
          </a:prstGeom>
        </p:spPr>
      </p:pic>
      <p:pic>
        <p:nvPicPr>
          <p:cNvPr id="13" name="Afbeelding 12" descr="Platzuebersicht_StWendel-683x10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571744"/>
            <a:ext cx="4286280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nl-BE" sz="2800" dirty="0" err="1"/>
              <a:t>Wendelinus</a:t>
            </a:r>
            <a:r>
              <a:rPr lang="nl-BE" sz="2800" dirty="0"/>
              <a:t> Golfpark 7 – 8 – 9 augustus</a:t>
            </a:r>
            <a:endParaRPr lang="nl-NL" sz="2800" dirty="0"/>
          </a:p>
        </p:txBody>
      </p:sp>
      <p:pic>
        <p:nvPicPr>
          <p:cNvPr id="5" name="Afbeelding 4" descr="Wendelinus_GP_Platz_L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928670"/>
            <a:ext cx="4070693" cy="2714644"/>
          </a:xfrm>
          <a:prstGeom prst="rect">
            <a:avLst/>
          </a:prstGeom>
        </p:spPr>
      </p:pic>
      <p:pic>
        <p:nvPicPr>
          <p:cNvPr id="6" name="Afbeelding 5" descr="wendelinus-golfpark-stwendel@2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2269402" cy="1785950"/>
          </a:xfrm>
          <a:prstGeom prst="rect">
            <a:avLst/>
          </a:prstGeom>
        </p:spPr>
      </p:pic>
      <p:pic>
        <p:nvPicPr>
          <p:cNvPr id="7" name="Afbeelding 6" descr="Wendelinus_GP_Platz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547900"/>
            <a:ext cx="3711898" cy="2475372"/>
          </a:xfrm>
          <a:prstGeom prst="rect">
            <a:avLst/>
          </a:prstGeom>
        </p:spPr>
      </p:pic>
      <p:pic>
        <p:nvPicPr>
          <p:cNvPr id="8" name="Afbeelding 7" descr="Kopie von 3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643446"/>
            <a:ext cx="3643338" cy="1947585"/>
          </a:xfrm>
          <a:prstGeom prst="rect">
            <a:avLst/>
          </a:prstGeom>
        </p:spPr>
      </p:pic>
      <p:pic>
        <p:nvPicPr>
          <p:cNvPr id="3" name="Afbeelding 2" descr="Wendelinus_GP_Platz_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2357430"/>
            <a:ext cx="3857652" cy="25725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857628"/>
            <a:ext cx="4667258" cy="22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3452812" cy="271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066"/>
            <a:ext cx="3429024" cy="215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50"/>
            <a:ext cx="4786346" cy="21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Afbeelding 9" descr="5sterne_superi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7166"/>
            <a:ext cx="2000264" cy="1176626"/>
          </a:xfrm>
          <a:prstGeom prst="rect">
            <a:avLst/>
          </a:prstGeom>
        </p:spPr>
      </p:pic>
      <p:pic>
        <p:nvPicPr>
          <p:cNvPr id="12" name="Afbeelding 11" descr="kurzplatz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285729"/>
            <a:ext cx="2143140" cy="1260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796908"/>
          </a:xfrm>
        </p:spPr>
        <p:txBody>
          <a:bodyPr>
            <a:normAutofit/>
          </a:bodyPr>
          <a:lstStyle/>
          <a:p>
            <a:r>
              <a:rPr lang="nl-BE" sz="2400" dirty="0"/>
              <a:t>Deze wachten op ons!!</a:t>
            </a:r>
            <a:endParaRPr lang="nl-NL" sz="2400" dirty="0"/>
          </a:p>
        </p:txBody>
      </p:sp>
      <p:pic>
        <p:nvPicPr>
          <p:cNvPr id="3" name="Afbeelding 2" descr="Wendelinus_GP_Ecars_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8501122" cy="3382547"/>
          </a:xfrm>
          <a:prstGeom prst="rect">
            <a:avLst/>
          </a:prstGeom>
        </p:spPr>
      </p:pic>
      <p:pic>
        <p:nvPicPr>
          <p:cNvPr id="1026" name="Picture 2" descr="Smiley - duim omhoog! | Smiley, Sms lucu, Gambar l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364330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nl-BE" sz="2800" dirty="0"/>
              <a:t>En dan we laten ons verwennen!</a:t>
            </a:r>
            <a:endParaRPr lang="nl-NL" sz="2800" dirty="0"/>
          </a:p>
        </p:txBody>
      </p:sp>
      <p:pic>
        <p:nvPicPr>
          <p:cNvPr id="17410" name="Picture 2" descr="Fot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636"/>
            <a:ext cx="2400300" cy="1600200"/>
          </a:xfrm>
          <a:prstGeom prst="rect">
            <a:avLst/>
          </a:prstGeom>
          <a:noFill/>
        </p:spPr>
      </p:pic>
      <p:pic>
        <p:nvPicPr>
          <p:cNvPr id="17412" name="Picture 4" descr="Fot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2400300" cy="1600200"/>
          </a:xfrm>
          <a:prstGeom prst="rect">
            <a:avLst/>
          </a:prstGeom>
          <a:noFill/>
        </p:spPr>
      </p:pic>
      <p:pic>
        <p:nvPicPr>
          <p:cNvPr id="17414" name="Picture 6" descr="Foto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357298"/>
            <a:ext cx="2409825" cy="1504951"/>
          </a:xfrm>
          <a:prstGeom prst="rect">
            <a:avLst/>
          </a:prstGeom>
          <a:noFill/>
        </p:spPr>
      </p:pic>
      <p:pic>
        <p:nvPicPr>
          <p:cNvPr id="17416" name="Picture 8" descr="Foto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000372"/>
            <a:ext cx="2409825" cy="1352550"/>
          </a:xfrm>
          <a:prstGeom prst="rect">
            <a:avLst/>
          </a:prstGeom>
          <a:noFill/>
        </p:spPr>
      </p:pic>
      <p:pic>
        <p:nvPicPr>
          <p:cNvPr id="17418" name="Picture 10" descr="Foto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929198"/>
            <a:ext cx="2400300" cy="1495426"/>
          </a:xfrm>
          <a:prstGeom prst="rect">
            <a:avLst/>
          </a:prstGeom>
          <a:noFill/>
        </p:spPr>
      </p:pic>
      <p:pic>
        <p:nvPicPr>
          <p:cNvPr id="17420" name="Picture 12" descr="Foto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357562"/>
            <a:ext cx="2400300" cy="1600200"/>
          </a:xfrm>
          <a:prstGeom prst="rect">
            <a:avLst/>
          </a:prstGeom>
          <a:noFill/>
        </p:spPr>
      </p:pic>
      <p:pic>
        <p:nvPicPr>
          <p:cNvPr id="17426" name="Picture 18" descr="Fo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1785926"/>
            <a:ext cx="2500330" cy="1665661"/>
          </a:xfrm>
          <a:prstGeom prst="rect">
            <a:avLst/>
          </a:prstGeom>
          <a:noFill/>
        </p:spPr>
      </p:pic>
      <p:pic>
        <p:nvPicPr>
          <p:cNvPr id="12" name="Afbeelding 11" descr="Wendelinus_GP_Angels_Hotellobby_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2786058"/>
            <a:ext cx="3357586" cy="2236991"/>
          </a:xfrm>
          <a:prstGeom prst="rect">
            <a:avLst/>
          </a:prstGeom>
        </p:spPr>
      </p:pic>
      <p:pic>
        <p:nvPicPr>
          <p:cNvPr id="14" name="Afbeelding 13" descr="Wendelinus_GP_Angels_Hotelbar_II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388" y="5072074"/>
            <a:ext cx="2322070" cy="1548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Wat bieden wij jullie aan /prijskaartje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nl-BE" sz="1600" dirty="0"/>
              <a:t>2 overnachtingen inclusief ontbijtbuffet</a:t>
            </a:r>
          </a:p>
          <a:p>
            <a:r>
              <a:rPr lang="nl-BE" sz="1600" dirty="0" err="1"/>
              <a:t>Apero</a:t>
            </a:r>
            <a:r>
              <a:rPr lang="nl-BE" sz="1600" dirty="0"/>
              <a:t> – 3 gangen diner keuze van de chef</a:t>
            </a:r>
          </a:p>
          <a:p>
            <a:r>
              <a:rPr lang="nl-BE" sz="1600" dirty="0"/>
              <a:t>Dranken ½ fles water en ½ fles wijn inbegrepen bij diner</a:t>
            </a:r>
          </a:p>
          <a:p>
            <a:r>
              <a:rPr lang="nl-BE" sz="1600" dirty="0"/>
              <a:t>2 x 18 holes greenfee (</a:t>
            </a:r>
            <a:r>
              <a:rPr lang="nl-BE" sz="1600" dirty="0" err="1"/>
              <a:t>no</a:t>
            </a:r>
            <a:r>
              <a:rPr lang="nl-BE" sz="1600" dirty="0"/>
              <a:t> </a:t>
            </a:r>
            <a:r>
              <a:rPr lang="nl-BE" sz="1600" dirty="0" err="1"/>
              <a:t>Hcp</a:t>
            </a:r>
            <a:r>
              <a:rPr lang="nl-BE" sz="1600" dirty="0"/>
              <a:t> </a:t>
            </a:r>
            <a:r>
              <a:rPr lang="nl-BE" sz="1600" dirty="0" err="1"/>
              <a:t>limits</a:t>
            </a:r>
            <a:r>
              <a:rPr lang="nl-BE" sz="1600" dirty="0"/>
              <a:t>!; mix van links en parkland)</a:t>
            </a:r>
          </a:p>
          <a:p>
            <a:r>
              <a:rPr lang="nl-BE" sz="1600" dirty="0"/>
              <a:t>1 x 9 holes greenfee</a:t>
            </a:r>
          </a:p>
          <a:p>
            <a:r>
              <a:rPr lang="nl-BE" sz="1600" dirty="0"/>
              <a:t>2 x lunchpakket ( sandwiches-fruit-granolabar-0.5L water)</a:t>
            </a:r>
          </a:p>
          <a:p>
            <a:r>
              <a:rPr lang="nl-BE" sz="1600" dirty="0"/>
              <a:t>Parking en trolley </a:t>
            </a:r>
            <a:r>
              <a:rPr lang="nl-BE" sz="1600" dirty="0" err="1"/>
              <a:t>storage</a:t>
            </a:r>
            <a:r>
              <a:rPr lang="nl-BE" sz="1600" dirty="0"/>
              <a:t> inbegrepen alsook </a:t>
            </a:r>
            <a:r>
              <a:rPr lang="nl-BE" sz="1600" dirty="0" err="1"/>
              <a:t>WiFi</a:t>
            </a:r>
            <a:r>
              <a:rPr lang="nl-BE" sz="1600" dirty="0"/>
              <a:t> en sauna</a:t>
            </a:r>
          </a:p>
          <a:p>
            <a:r>
              <a:rPr lang="nl-BE" sz="1600" dirty="0"/>
              <a:t>Buggy (25€ per dag=12.50€ per persoon) worden aanbevolen gezien de uitdagende golfplaats</a:t>
            </a:r>
          </a:p>
          <a:p>
            <a:r>
              <a:rPr lang="nl-BE" sz="1600" dirty="0"/>
              <a:t>Lunch laatste dag </a:t>
            </a:r>
          </a:p>
          <a:p>
            <a:endParaRPr lang="nl-BE" sz="1600" dirty="0"/>
          </a:p>
          <a:p>
            <a:r>
              <a:rPr lang="nl-BE" sz="1600" dirty="0"/>
              <a:t>Prijs op basis van 2 persoonskamer :  450€ per persoon</a:t>
            </a:r>
          </a:p>
          <a:p>
            <a:r>
              <a:rPr lang="nl-BE" sz="1600" dirty="0"/>
              <a:t>Prijs op basis van 1 persoonskamer </a:t>
            </a:r>
            <a:r>
              <a:rPr lang="nl-BE" sz="1600"/>
              <a:t>:  534</a:t>
            </a:r>
            <a:r>
              <a:rPr lang="nl-BE" sz="1600" dirty="0"/>
              <a:t>€</a:t>
            </a:r>
          </a:p>
          <a:p>
            <a:endParaRPr lang="nl-BE" sz="1600" dirty="0"/>
          </a:p>
          <a:p>
            <a:pPr>
              <a:buNone/>
            </a:pPr>
            <a:r>
              <a:rPr lang="nl-BE" sz="1600" dirty="0"/>
              <a:t>(</a:t>
            </a:r>
            <a:r>
              <a:rPr lang="nl-BE" sz="1200" dirty="0"/>
              <a:t>Optioneel mogelijkheid bijkomende overnachting+diner+ontbijt 6augustus)</a:t>
            </a:r>
          </a:p>
          <a:p>
            <a:endParaRPr lang="nl-BE" sz="1800" dirty="0"/>
          </a:p>
          <a:p>
            <a:endParaRPr lang="nl-BE" sz="1600" dirty="0"/>
          </a:p>
          <a:p>
            <a:endParaRPr lang="nl-NL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209</Words>
  <Application>Microsoft Office PowerPoint</Application>
  <PresentationFormat>Diavoorstelling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SENIOREN REIS </vt:lpstr>
      <vt:lpstr>Routeplan</vt:lpstr>
      <vt:lpstr> 7 AUGUSTUS 2023</vt:lpstr>
      <vt:lpstr>Wendelinus Golfpark 7 – 8 – 9 augustus 2023</vt:lpstr>
      <vt:lpstr>Wendelinus Golfpark 7 – 8 – 9 augustus</vt:lpstr>
      <vt:lpstr>PowerPoint-presentatie</vt:lpstr>
      <vt:lpstr>Deze wachten op ons!!</vt:lpstr>
      <vt:lpstr>En dan we laten ons verwennen!</vt:lpstr>
      <vt:lpstr>Wat bieden wij jullie aan /prijskaartje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SENIOREN REIS</dc:title>
  <dc:creator>Windows-gebruiker</dc:creator>
  <cp:lastModifiedBy>herman mols</cp:lastModifiedBy>
  <cp:revision>57</cp:revision>
  <dcterms:created xsi:type="dcterms:W3CDTF">2022-11-17T10:50:40Z</dcterms:created>
  <dcterms:modified xsi:type="dcterms:W3CDTF">2023-01-11T19:49:09Z</dcterms:modified>
</cp:coreProperties>
</file>